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75213" cy="42803763"/>
  <p:notesSz cx="7035800" cy="9194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1pPr>
    <a:lvl2pPr marL="459440" algn="l" rtl="0" fontAlgn="base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2pPr>
    <a:lvl3pPr marL="918881" algn="l" rtl="0" fontAlgn="base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3pPr>
    <a:lvl4pPr marL="1378321" algn="l" rtl="0" fontAlgn="base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4pPr>
    <a:lvl5pPr marL="1837761" algn="l" rtl="0" fontAlgn="base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5pPr>
    <a:lvl6pPr marL="2297201" algn="l" defTabSz="918881" rtl="0" eaLnBrk="1" latinLnBrk="0" hangingPunct="1">
      <a:defRPr sz="84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6pPr>
    <a:lvl7pPr marL="2756642" algn="l" defTabSz="918881" rtl="0" eaLnBrk="1" latinLnBrk="0" hangingPunct="1">
      <a:defRPr sz="84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7pPr>
    <a:lvl8pPr marL="3216082" algn="l" defTabSz="918881" rtl="0" eaLnBrk="1" latinLnBrk="0" hangingPunct="1">
      <a:defRPr sz="84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8pPr>
    <a:lvl9pPr marL="3675522" algn="l" defTabSz="918881" rtl="0" eaLnBrk="1" latinLnBrk="0" hangingPunct="1">
      <a:defRPr sz="84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41443"/>
    <a:srgbClr val="2D2D8A"/>
    <a:srgbClr val="FFCAC7"/>
    <a:srgbClr val="0B1443"/>
    <a:srgbClr val="B30000"/>
    <a:srgbClr val="9F4000"/>
    <a:srgbClr val="D9EDED"/>
    <a:srgbClr val="258ED5"/>
    <a:srgbClr val="FFFEAA"/>
    <a:srgbClr val="2D871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418" autoAdjust="0"/>
  </p:normalViewPr>
  <p:slideViewPr>
    <p:cSldViewPr snapToGrid="0">
      <p:cViewPr>
        <p:scale>
          <a:sx n="33" d="100"/>
          <a:sy n="33" d="100"/>
        </p:scale>
        <p:origin x="-72" y="-72"/>
      </p:cViewPr>
      <p:guideLst>
        <p:guide orient="horz" pos="13481"/>
        <p:guide pos="100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958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84625" y="0"/>
            <a:ext cx="304958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73BA8-27BF-4050-9F7F-8BDAF26ED852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8700" y="688975"/>
            <a:ext cx="2438400" cy="3448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3263" y="4367213"/>
            <a:ext cx="5629275" cy="4138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32838"/>
            <a:ext cx="304958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84625" y="8732838"/>
            <a:ext cx="304958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87A28-3E53-45EC-9246-4F13AD767A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7693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88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9440" algn="l" defTabSz="9188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8881" algn="l" defTabSz="9188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8321" algn="l" defTabSz="9188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37761" algn="l" defTabSz="9188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97201" algn="l" defTabSz="9188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56642" algn="l" defTabSz="9188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16082" algn="l" defTabSz="9188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75522" algn="l" defTabSz="9188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278" y="13297121"/>
            <a:ext cx="25732657" cy="91751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965" y="24255783"/>
            <a:ext cx="21193286" cy="10938107"/>
          </a:xfrm>
        </p:spPr>
        <p:txBody>
          <a:bodyPr/>
          <a:lstStyle>
            <a:lvl1pPr marL="0" indent="0" algn="ctr">
              <a:buNone/>
              <a:defRPr/>
            </a:lvl1pPr>
            <a:lvl2pPr marL="459440" indent="0" algn="ctr">
              <a:buNone/>
              <a:defRPr/>
            </a:lvl2pPr>
            <a:lvl3pPr marL="918881" indent="0" algn="ctr">
              <a:buNone/>
              <a:defRPr/>
            </a:lvl3pPr>
            <a:lvl4pPr marL="1378321" indent="0" algn="ctr">
              <a:buNone/>
              <a:defRPr/>
            </a:lvl4pPr>
            <a:lvl5pPr marL="1837761" indent="0" algn="ctr">
              <a:buNone/>
              <a:defRPr/>
            </a:lvl5pPr>
            <a:lvl6pPr marL="2297201" indent="0" algn="ctr">
              <a:buNone/>
              <a:defRPr/>
            </a:lvl6pPr>
            <a:lvl7pPr marL="2756642" indent="0" algn="ctr">
              <a:buNone/>
              <a:defRPr/>
            </a:lvl7pPr>
            <a:lvl8pPr marL="3216082" indent="0" algn="ctr">
              <a:buNone/>
              <a:defRPr/>
            </a:lvl8pPr>
            <a:lvl9pPr marL="367552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79192-AE80-4EDC-8087-83C35E064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3D8B5-1C05-430B-A867-62937F169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9849" y="1713924"/>
            <a:ext cx="6810649" cy="365204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718" y="1713924"/>
            <a:ext cx="20282226" cy="3652043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43ACF-3DEA-4EB4-87C1-669024D3CA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0730B-1106-4F33-877D-BB332BE0E5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2328" y="27504959"/>
            <a:ext cx="25732657" cy="850162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2328" y="18141636"/>
            <a:ext cx="25732657" cy="9363324"/>
          </a:xfrm>
        </p:spPr>
        <p:txBody>
          <a:bodyPr anchor="b"/>
          <a:lstStyle>
            <a:lvl1pPr marL="0" indent="0">
              <a:buNone/>
              <a:defRPr sz="2000"/>
            </a:lvl1pPr>
            <a:lvl2pPr marL="459440" indent="0">
              <a:buNone/>
              <a:defRPr sz="1800"/>
            </a:lvl2pPr>
            <a:lvl3pPr marL="918881" indent="0">
              <a:buNone/>
              <a:defRPr sz="1600"/>
            </a:lvl3pPr>
            <a:lvl4pPr marL="1378321" indent="0">
              <a:buNone/>
              <a:defRPr sz="1400"/>
            </a:lvl4pPr>
            <a:lvl5pPr marL="1837761" indent="0">
              <a:buNone/>
              <a:defRPr sz="1400"/>
            </a:lvl5pPr>
            <a:lvl6pPr marL="2297201" indent="0">
              <a:buNone/>
              <a:defRPr sz="1400"/>
            </a:lvl6pPr>
            <a:lvl7pPr marL="2756642" indent="0">
              <a:buNone/>
              <a:defRPr sz="1400"/>
            </a:lvl7pPr>
            <a:lvl8pPr marL="3216082" indent="0">
              <a:buNone/>
              <a:defRPr sz="1400"/>
            </a:lvl8pPr>
            <a:lvl9pPr marL="3675522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F535E-2177-4477-81FE-4A4F3AAB1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4718" y="9987862"/>
            <a:ext cx="13546437" cy="282464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14059" y="9987862"/>
            <a:ext cx="13546437" cy="282464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F7AB2-E75D-4716-AD24-507BE2438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125" y="1713921"/>
            <a:ext cx="27248966" cy="713396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125" y="9581516"/>
            <a:ext cx="13377605" cy="39922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9440" indent="0">
              <a:buNone/>
              <a:defRPr sz="2000" b="1"/>
            </a:lvl2pPr>
            <a:lvl3pPr marL="918881" indent="0">
              <a:buNone/>
              <a:defRPr sz="1800" b="1"/>
            </a:lvl3pPr>
            <a:lvl4pPr marL="1378321" indent="0">
              <a:buNone/>
              <a:defRPr sz="1600" b="1"/>
            </a:lvl4pPr>
            <a:lvl5pPr marL="1837761" indent="0">
              <a:buNone/>
              <a:defRPr sz="1600" b="1"/>
            </a:lvl5pPr>
            <a:lvl6pPr marL="2297201" indent="0">
              <a:buNone/>
              <a:defRPr sz="1600" b="1"/>
            </a:lvl6pPr>
            <a:lvl7pPr marL="2756642" indent="0">
              <a:buNone/>
              <a:defRPr sz="1600" b="1"/>
            </a:lvl7pPr>
            <a:lvl8pPr marL="3216082" indent="0">
              <a:buNone/>
              <a:defRPr sz="1600" b="1"/>
            </a:lvl8pPr>
            <a:lvl9pPr marL="367552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125" y="13573816"/>
            <a:ext cx="13377605" cy="246621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708" y="9581516"/>
            <a:ext cx="13382383" cy="39922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9440" indent="0">
              <a:buNone/>
              <a:defRPr sz="2000" b="1"/>
            </a:lvl2pPr>
            <a:lvl3pPr marL="918881" indent="0">
              <a:buNone/>
              <a:defRPr sz="1800" b="1"/>
            </a:lvl3pPr>
            <a:lvl4pPr marL="1378321" indent="0">
              <a:buNone/>
              <a:defRPr sz="1600" b="1"/>
            </a:lvl4pPr>
            <a:lvl5pPr marL="1837761" indent="0">
              <a:buNone/>
              <a:defRPr sz="1600" b="1"/>
            </a:lvl5pPr>
            <a:lvl6pPr marL="2297201" indent="0">
              <a:buNone/>
              <a:defRPr sz="1600" b="1"/>
            </a:lvl6pPr>
            <a:lvl7pPr marL="2756642" indent="0">
              <a:buNone/>
              <a:defRPr sz="1600" b="1"/>
            </a:lvl7pPr>
            <a:lvl8pPr marL="3216082" indent="0">
              <a:buNone/>
              <a:defRPr sz="1600" b="1"/>
            </a:lvl8pPr>
            <a:lvl9pPr marL="367552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708" y="13573816"/>
            <a:ext cx="13382383" cy="246621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AE6E4-8CC2-4970-BC3F-D81104317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98908-9F32-47E5-A6A0-B121B0121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7207D-F9E4-4AF1-A152-2884A937D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124" y="1704436"/>
            <a:ext cx="9961131" cy="725254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7407" y="1704435"/>
            <a:ext cx="16924685" cy="365315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124" y="8956980"/>
            <a:ext cx="9961131" cy="29278963"/>
          </a:xfrm>
        </p:spPr>
        <p:txBody>
          <a:bodyPr/>
          <a:lstStyle>
            <a:lvl1pPr marL="0" indent="0">
              <a:buNone/>
              <a:defRPr sz="1400"/>
            </a:lvl1pPr>
            <a:lvl2pPr marL="459440" indent="0">
              <a:buNone/>
              <a:defRPr sz="1200"/>
            </a:lvl2pPr>
            <a:lvl3pPr marL="918881" indent="0">
              <a:buNone/>
              <a:defRPr sz="1000"/>
            </a:lvl3pPr>
            <a:lvl4pPr marL="1378321" indent="0">
              <a:buNone/>
              <a:defRPr sz="900"/>
            </a:lvl4pPr>
            <a:lvl5pPr marL="1837761" indent="0">
              <a:buNone/>
              <a:defRPr sz="900"/>
            </a:lvl5pPr>
            <a:lvl6pPr marL="2297201" indent="0">
              <a:buNone/>
              <a:defRPr sz="900"/>
            </a:lvl6pPr>
            <a:lvl7pPr marL="2756642" indent="0">
              <a:buNone/>
              <a:defRPr sz="900"/>
            </a:lvl7pPr>
            <a:lvl8pPr marL="3216082" indent="0">
              <a:buNone/>
              <a:defRPr sz="900"/>
            </a:lvl8pPr>
            <a:lvl9pPr marL="367552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AAC93-2DC2-425C-AAB8-CCE9931CEE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631" y="29962002"/>
            <a:ext cx="18165447" cy="35385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631" y="3824702"/>
            <a:ext cx="18165447" cy="25681941"/>
          </a:xfrm>
        </p:spPr>
        <p:txBody>
          <a:bodyPr/>
          <a:lstStyle>
            <a:lvl1pPr marL="0" indent="0">
              <a:buNone/>
              <a:defRPr sz="3200"/>
            </a:lvl1pPr>
            <a:lvl2pPr marL="459440" indent="0">
              <a:buNone/>
              <a:defRPr sz="2800"/>
            </a:lvl2pPr>
            <a:lvl3pPr marL="918881" indent="0">
              <a:buNone/>
              <a:defRPr sz="2400"/>
            </a:lvl3pPr>
            <a:lvl4pPr marL="1378321" indent="0">
              <a:buNone/>
              <a:defRPr sz="2000"/>
            </a:lvl4pPr>
            <a:lvl5pPr marL="1837761" indent="0">
              <a:buNone/>
              <a:defRPr sz="2000"/>
            </a:lvl5pPr>
            <a:lvl6pPr marL="2297201" indent="0">
              <a:buNone/>
              <a:defRPr sz="2000"/>
            </a:lvl6pPr>
            <a:lvl7pPr marL="2756642" indent="0">
              <a:buNone/>
              <a:defRPr sz="2000"/>
            </a:lvl7pPr>
            <a:lvl8pPr marL="3216082" indent="0">
              <a:buNone/>
              <a:defRPr sz="2000"/>
            </a:lvl8pPr>
            <a:lvl9pPr marL="3675522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631" y="33500523"/>
            <a:ext cx="18165447" cy="5023181"/>
          </a:xfrm>
        </p:spPr>
        <p:txBody>
          <a:bodyPr/>
          <a:lstStyle>
            <a:lvl1pPr marL="0" indent="0">
              <a:buNone/>
              <a:defRPr sz="1400"/>
            </a:lvl1pPr>
            <a:lvl2pPr marL="459440" indent="0">
              <a:buNone/>
              <a:defRPr sz="1200"/>
            </a:lvl2pPr>
            <a:lvl3pPr marL="918881" indent="0">
              <a:buNone/>
              <a:defRPr sz="1000"/>
            </a:lvl3pPr>
            <a:lvl4pPr marL="1378321" indent="0">
              <a:buNone/>
              <a:defRPr sz="900"/>
            </a:lvl4pPr>
            <a:lvl5pPr marL="1837761" indent="0">
              <a:buNone/>
              <a:defRPr sz="900"/>
            </a:lvl5pPr>
            <a:lvl6pPr marL="2297201" indent="0">
              <a:buNone/>
              <a:defRPr sz="900"/>
            </a:lvl6pPr>
            <a:lvl7pPr marL="2756642" indent="0">
              <a:buNone/>
              <a:defRPr sz="900"/>
            </a:lvl7pPr>
            <a:lvl8pPr marL="3216082" indent="0">
              <a:buNone/>
              <a:defRPr sz="900"/>
            </a:lvl8pPr>
            <a:lvl9pPr marL="367552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F08D5-8F06-4775-A7CE-9C6BA42F85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144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718" y="1713921"/>
            <a:ext cx="27245780" cy="7133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28612" tIns="214306" rIns="428612" bIns="2143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718" y="9987862"/>
            <a:ext cx="27245780" cy="28246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28612" tIns="214306" rIns="428612" bIns="214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717" y="38977482"/>
            <a:ext cx="7062305" cy="2972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8612" tIns="214306" rIns="428612" bIns="214306" numCol="1" anchor="t" anchorCtr="0" compatLnSpc="1">
            <a:prstTxWarp prst="textNoShape">
              <a:avLst/>
            </a:prstTxWarp>
          </a:bodyPr>
          <a:lstStyle>
            <a:lvl1pPr>
              <a:defRPr sz="6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4988" y="38977482"/>
            <a:ext cx="9585239" cy="2972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8612" tIns="214306" rIns="428612" bIns="214306" numCol="1" anchor="t" anchorCtr="0" compatLnSpc="1">
            <a:prstTxWarp prst="textNoShape">
              <a:avLst/>
            </a:prstTxWarp>
          </a:bodyPr>
          <a:lstStyle>
            <a:lvl1pPr algn="ctr">
              <a:defRPr sz="6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8193" y="38977482"/>
            <a:ext cx="7062305" cy="2972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8612" tIns="214306" rIns="428612" bIns="214306" numCol="1" anchor="t" anchorCtr="0" compatLnSpc="1">
            <a:prstTxWarp prst="textNoShape">
              <a:avLst/>
            </a:prstTxWarp>
          </a:bodyPr>
          <a:lstStyle>
            <a:lvl1pPr algn="r">
              <a:defRPr sz="6500"/>
            </a:lvl1pPr>
          </a:lstStyle>
          <a:p>
            <a:pPr>
              <a:defRPr/>
            </a:pPr>
            <a:fld id="{FB5B4940-9F47-402E-A38B-2771C5555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 userDrawn="1"/>
        </p:nvGrpSpPr>
        <p:grpSpPr>
          <a:xfrm>
            <a:off x="-1406381" y="-1512240"/>
            <a:ext cx="29822481" cy="6630986"/>
            <a:chOff x="-105265" y="2983265"/>
            <a:chExt cx="6254015" cy="3694864"/>
          </a:xfrm>
        </p:grpSpPr>
        <p:pic>
          <p:nvPicPr>
            <p:cNvPr id="8" name="Picture 7" descr="DS3_6626_edited.jpg"/>
            <p:cNvPicPr>
              <a:picLocks noChangeAspect="1"/>
            </p:cNvPicPr>
            <p:nvPr/>
          </p:nvPicPr>
          <p:blipFill>
            <a:blip r:embed="rId13" cstate="print"/>
            <a:srcRect l="15152"/>
            <a:stretch>
              <a:fillRect/>
            </a:stretch>
          </p:blipFill>
          <p:spPr bwMode="auto">
            <a:xfrm>
              <a:off x="220926" y="4082780"/>
              <a:ext cx="5350657" cy="2449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8" descr="y-LHCb-reoptimized-mirrored.jpg"/>
            <p:cNvPicPr>
              <a:picLocks noChangeAspect="1"/>
            </p:cNvPicPr>
            <p:nvPr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15851"/>
            <a:stretch>
              <a:fillRect/>
            </a:stretch>
          </p:blipFill>
          <p:spPr bwMode="auto">
            <a:xfrm>
              <a:off x="-105265" y="2983265"/>
              <a:ext cx="6254015" cy="3694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Picture 1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6764314" y="263222"/>
            <a:ext cx="2793328" cy="277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 userDrawn="1"/>
        </p:nvSpPr>
        <p:spPr>
          <a:xfrm>
            <a:off x="26747314" y="3115731"/>
            <a:ext cx="3104558" cy="1333429"/>
          </a:xfrm>
          <a:prstGeom prst="rect">
            <a:avLst/>
          </a:prstGeom>
          <a:noFill/>
        </p:spPr>
        <p:txBody>
          <a:bodyPr wrap="square" lIns="91888" tIns="45944" rIns="91888" bIns="45944" rtlCol="0">
            <a:spAutoFit/>
          </a:bodyPr>
          <a:lstStyle/>
          <a:p>
            <a:r>
              <a:rPr lang="en-US" sz="1600" dirty="0" smtClean="0">
                <a:solidFill>
                  <a:srgbClr val="CCFFCC"/>
                </a:solidFill>
              </a:rPr>
              <a:t>CERN </a:t>
            </a:r>
            <a:r>
              <a:rPr lang="en-US" sz="1600" dirty="0" err="1" smtClean="0">
                <a:solidFill>
                  <a:srgbClr val="CCFFCC"/>
                </a:solidFill>
              </a:rPr>
              <a:t>Organisation</a:t>
            </a:r>
            <a:r>
              <a:rPr lang="en-US" sz="1600" dirty="0" smtClean="0">
                <a:solidFill>
                  <a:srgbClr val="CCFFCC"/>
                </a:solidFill>
              </a:rPr>
              <a:t>  </a:t>
            </a:r>
            <a:r>
              <a:rPr lang="en-US" sz="1600" dirty="0" err="1" smtClean="0">
                <a:solidFill>
                  <a:srgbClr val="CCFFCC"/>
                </a:solidFill>
              </a:rPr>
              <a:t>Europeenne</a:t>
            </a:r>
            <a:r>
              <a:rPr lang="en-US" sz="1600" dirty="0" smtClean="0">
                <a:solidFill>
                  <a:srgbClr val="CCFFCC"/>
                </a:solidFill>
              </a:rPr>
              <a:t> pour la </a:t>
            </a:r>
            <a:r>
              <a:rPr lang="en-US" sz="1600" dirty="0" err="1" smtClean="0">
                <a:solidFill>
                  <a:srgbClr val="CCFFCC"/>
                </a:solidFill>
              </a:rPr>
              <a:t>Recherche</a:t>
            </a:r>
            <a:r>
              <a:rPr lang="en-US" sz="1600" dirty="0" smtClean="0">
                <a:solidFill>
                  <a:srgbClr val="CCFFCC"/>
                </a:solidFill>
              </a:rPr>
              <a:t> </a:t>
            </a:r>
            <a:r>
              <a:rPr lang="en-US" sz="1600" dirty="0" err="1" smtClean="0">
                <a:solidFill>
                  <a:srgbClr val="CCFFCC"/>
                </a:solidFill>
              </a:rPr>
              <a:t>Nucleaire</a:t>
            </a:r>
            <a:r>
              <a:rPr lang="en-US" sz="1600" dirty="0" smtClean="0">
                <a:solidFill>
                  <a:srgbClr val="CCFFCC"/>
                </a:solidFill>
              </a:rPr>
              <a:t> </a:t>
            </a:r>
          </a:p>
          <a:p>
            <a:r>
              <a:rPr lang="en-US" sz="1600" dirty="0" smtClean="0">
                <a:solidFill>
                  <a:srgbClr val="CCFFCC"/>
                </a:solidFill>
              </a:rPr>
              <a:t>CH-1211 </a:t>
            </a:r>
            <a:r>
              <a:rPr lang="en-US" sz="1600" dirty="0" err="1" smtClean="0">
                <a:solidFill>
                  <a:srgbClr val="CCFFCC"/>
                </a:solidFill>
              </a:rPr>
              <a:t>Geneve</a:t>
            </a:r>
            <a:r>
              <a:rPr lang="en-US" sz="1600" dirty="0" smtClean="0">
                <a:solidFill>
                  <a:srgbClr val="CCFFCC"/>
                </a:solidFill>
              </a:rPr>
              <a:t> 23  Switzerland</a:t>
            </a:r>
            <a:endParaRPr lang="en-US" sz="1600" dirty="0">
              <a:solidFill>
                <a:srgbClr val="CCFFCC"/>
              </a:solidFill>
            </a:endParaRPr>
          </a:p>
        </p:txBody>
      </p:sp>
      <p:pic>
        <p:nvPicPr>
          <p:cNvPr id="13" name="Picture 12" descr="lhcb_logo.gif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364769" y="271438"/>
            <a:ext cx="2832977" cy="194497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284919" rtl="0" eaLnBrk="0" fontAlgn="base" hangingPunct="0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+mj-lt"/>
          <a:ea typeface="ＭＳ Ｐゴシック" pitchFamily="-110" charset="-128"/>
          <a:cs typeface="+mj-cs"/>
        </a:defRPr>
      </a:lvl1pPr>
      <a:lvl2pPr algn="ctr" defTabSz="4284919" rtl="0" eaLnBrk="0" fontAlgn="base" hangingPunct="0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Arial" charset="0"/>
          <a:ea typeface="ＭＳ Ｐゴシック" pitchFamily="-110" charset="-128"/>
        </a:defRPr>
      </a:lvl2pPr>
      <a:lvl3pPr algn="ctr" defTabSz="4284919" rtl="0" eaLnBrk="0" fontAlgn="base" hangingPunct="0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Arial" charset="0"/>
          <a:ea typeface="ＭＳ Ｐゴシック" pitchFamily="-110" charset="-128"/>
        </a:defRPr>
      </a:lvl3pPr>
      <a:lvl4pPr algn="ctr" defTabSz="4284919" rtl="0" eaLnBrk="0" fontAlgn="base" hangingPunct="0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Arial" charset="0"/>
          <a:ea typeface="ＭＳ Ｐゴシック" pitchFamily="-110" charset="-128"/>
        </a:defRPr>
      </a:lvl4pPr>
      <a:lvl5pPr algn="ctr" defTabSz="4284919" rtl="0" eaLnBrk="0" fontAlgn="base" hangingPunct="0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Arial" charset="0"/>
          <a:ea typeface="ＭＳ Ｐゴシック" pitchFamily="-110" charset="-128"/>
        </a:defRPr>
      </a:lvl5pPr>
      <a:lvl6pPr marL="459440" algn="ctr" defTabSz="4284919" rtl="0" fontAlgn="base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Arial" charset="0"/>
        </a:defRPr>
      </a:lvl6pPr>
      <a:lvl7pPr marL="918881" algn="ctr" defTabSz="4284919" rtl="0" fontAlgn="base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Arial" charset="0"/>
        </a:defRPr>
      </a:lvl7pPr>
      <a:lvl8pPr marL="1378321" algn="ctr" defTabSz="4284919" rtl="0" fontAlgn="base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Arial" charset="0"/>
        </a:defRPr>
      </a:lvl8pPr>
      <a:lvl9pPr marL="1837761" algn="ctr" defTabSz="4284919" rtl="0" fontAlgn="base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Arial" charset="0"/>
        </a:defRPr>
      </a:lvl9pPr>
    </p:titleStyle>
    <p:bodyStyle>
      <a:lvl1pPr marL="1606446" indent="-1606446" algn="l" defTabSz="4284919" rtl="0" eaLnBrk="0" fontAlgn="base" hangingPunct="0">
        <a:spcBef>
          <a:spcPct val="20000"/>
        </a:spcBef>
        <a:spcAft>
          <a:spcPct val="0"/>
        </a:spcAft>
        <a:buChar char="•"/>
        <a:defRPr sz="150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1pPr>
      <a:lvl2pPr marL="3482494" indent="-1338439" algn="l" defTabSz="4284919" rtl="0" eaLnBrk="0" fontAlgn="base" hangingPunct="0">
        <a:spcBef>
          <a:spcPct val="20000"/>
        </a:spcBef>
        <a:spcAft>
          <a:spcPct val="0"/>
        </a:spcAft>
        <a:buChar char="–"/>
        <a:defRPr sz="13200">
          <a:solidFill>
            <a:schemeClr val="tx1"/>
          </a:solidFill>
          <a:latin typeface="+mn-lt"/>
          <a:ea typeface="ＭＳ Ｐゴシック" pitchFamily="-110" charset="-128"/>
        </a:defRPr>
      </a:lvl2pPr>
      <a:lvl3pPr marL="5356946" indent="-1072027" algn="l" defTabSz="4284919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  <a:ea typeface="ＭＳ Ｐゴシック" pitchFamily="-110" charset="-128"/>
        </a:defRPr>
      </a:lvl3pPr>
      <a:lvl4pPr marL="7501001" indent="-1072027" algn="l" defTabSz="4284919" rtl="0" eaLnBrk="0" fontAlgn="base" hangingPunct="0">
        <a:spcBef>
          <a:spcPct val="20000"/>
        </a:spcBef>
        <a:spcAft>
          <a:spcPct val="0"/>
        </a:spcAft>
        <a:buChar char="–"/>
        <a:defRPr sz="9300">
          <a:solidFill>
            <a:schemeClr val="tx1"/>
          </a:solidFill>
          <a:latin typeface="+mn-lt"/>
          <a:ea typeface="ＭＳ Ｐゴシック" pitchFamily="-110" charset="-128"/>
        </a:defRPr>
      </a:lvl4pPr>
      <a:lvl5pPr marL="9645055" indent="-1072027" algn="l" defTabSz="4284919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  <a:ea typeface="ＭＳ Ｐゴシック" pitchFamily="-110" charset="-128"/>
        </a:defRPr>
      </a:lvl5pPr>
      <a:lvl6pPr marL="10104496" indent="-1072027" algn="l" defTabSz="4284919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6pPr>
      <a:lvl7pPr marL="10563936" indent="-1072027" algn="l" defTabSz="4284919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7pPr>
      <a:lvl8pPr marL="11023376" indent="-1072027" algn="l" defTabSz="4284919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8pPr>
      <a:lvl9pPr marL="11482816" indent="-1072027" algn="l" defTabSz="4284919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88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9440" algn="l" defTabSz="9188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8881" algn="l" defTabSz="9188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8321" algn="l" defTabSz="9188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37761" algn="l" defTabSz="9188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7201" algn="l" defTabSz="9188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56642" algn="l" defTabSz="9188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16082" algn="l" defTabSz="9188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75522" algn="l" defTabSz="9188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Box 130"/>
          <p:cNvSpPr txBox="1"/>
          <p:nvPr/>
        </p:nvSpPr>
        <p:spPr>
          <a:xfrm>
            <a:off x="400416" y="4994714"/>
            <a:ext cx="29894039" cy="1631668"/>
          </a:xfrm>
          <a:prstGeom prst="rect">
            <a:avLst/>
          </a:prstGeom>
          <a:noFill/>
        </p:spPr>
        <p:txBody>
          <a:bodyPr wrap="square" lIns="91888" tIns="45944" rIns="91888" bIns="45944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3"/>
                </a:solidFill>
                <a:cs typeface="Consolas"/>
              </a:rPr>
              <a:t> </a:t>
            </a:r>
            <a:r>
              <a:rPr lang="en-US" sz="7200" dirty="0" smtClean="0">
                <a:solidFill>
                  <a:schemeClr val="accent3"/>
                </a:solidFill>
                <a:cs typeface="Consolas"/>
              </a:rPr>
              <a:t>Title of the poster</a:t>
            </a:r>
            <a:endParaRPr lang="en-US" sz="7200" dirty="0">
              <a:solidFill>
                <a:schemeClr val="accent3"/>
              </a:solidFill>
              <a:cs typeface="Consolas"/>
            </a:endParaRPr>
          </a:p>
          <a:p>
            <a:pPr algn="ctr">
              <a:spcAft>
                <a:spcPts val="603"/>
              </a:spcAft>
            </a:pPr>
            <a:r>
              <a:rPr lang="en-US" sz="2800" dirty="0" smtClean="0">
                <a:solidFill>
                  <a:srgbClr val="FFFFFF"/>
                </a:solidFill>
              </a:rPr>
              <a:t>Author’s list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0" y="41880036"/>
            <a:ext cx="29894039" cy="616006"/>
          </a:xfrm>
          <a:prstGeom prst="rect">
            <a:avLst/>
          </a:prstGeom>
          <a:noFill/>
        </p:spPr>
        <p:txBody>
          <a:bodyPr wrap="square" lIns="91888" tIns="45944" rIns="91888" bIns="45944" rtlCol="0">
            <a:spAutoFit/>
          </a:bodyPr>
          <a:lstStyle/>
          <a:p>
            <a:pPr algn="ctr"/>
            <a:r>
              <a:rPr lang="en-US" sz="3400" dirty="0" smtClean="0">
                <a:solidFill>
                  <a:srgbClr val="FFFFFF"/>
                </a:solidFill>
                <a:latin typeface="Helvetica Neue"/>
                <a:cs typeface="Helvetica Neue"/>
              </a:rPr>
              <a:t>CHEP2010: 18</a:t>
            </a:r>
            <a:r>
              <a:rPr lang="en-US" sz="3400" baseline="30000" dirty="0" smtClean="0">
                <a:solidFill>
                  <a:srgbClr val="FFFFFF"/>
                </a:solidFill>
                <a:latin typeface="Helvetica Neue"/>
                <a:cs typeface="Helvetica Neue"/>
              </a:rPr>
              <a:t>th</a:t>
            </a:r>
            <a:r>
              <a:rPr lang="en-US" sz="3400" dirty="0" smtClean="0">
                <a:solidFill>
                  <a:srgbClr val="FFFFFF"/>
                </a:solidFill>
                <a:latin typeface="Helvetica Neue"/>
                <a:cs typeface="Helvetica Neue"/>
              </a:rPr>
              <a:t> International Conference on Computing in High Energy and Nuclear Physics, 18-22 October 2010 Taipei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2640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2640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4731</TotalTime>
  <Words>25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Loyola University Chicago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jcopell</dc:creator>
  <cp:lastModifiedBy>asaarela</cp:lastModifiedBy>
  <cp:revision>450</cp:revision>
  <cp:lastPrinted>2010-10-08T09:20:44Z</cp:lastPrinted>
  <dcterms:created xsi:type="dcterms:W3CDTF">2010-10-12T20:41:21Z</dcterms:created>
  <dcterms:modified xsi:type="dcterms:W3CDTF">2010-10-13T14:18:14Z</dcterms:modified>
</cp:coreProperties>
</file>